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13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40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248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396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07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578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704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308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02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5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204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471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235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7F34A-9FA1-F44E-AFFA-F8FDF9CC3C17}" type="datetimeFigureOut">
              <a:rPr lang="da-DK" smtClean="0"/>
              <a:t>22-03-2017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EE84F-D57F-C248-B97B-4C8F72E398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659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12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7.emf"/><Relationship Id="rId5" Type="http://schemas.openxmlformats.org/officeDocument/2006/relationships/image" Target="../media/image8.emf"/><Relationship Id="rId10" Type="http://schemas.openxmlformats.org/officeDocument/2006/relationships/image" Target="../media/image16.emf"/><Relationship Id="rId4" Type="http://schemas.openxmlformats.org/officeDocument/2006/relationships/image" Target="../media/image14.emf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7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7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134632"/>
            <a:ext cx="1143000" cy="556651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781" y="4048773"/>
            <a:ext cx="1143000" cy="64323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496" y="1394971"/>
            <a:ext cx="622300" cy="62230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904" y="1967365"/>
            <a:ext cx="622300" cy="6223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20000">
            <a:off x="5702611" y="2423299"/>
            <a:ext cx="127000" cy="762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60000">
            <a:off x="5906865" y="2756850"/>
            <a:ext cx="127000" cy="977900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60000">
            <a:off x="5846400" y="2660595"/>
            <a:ext cx="215900" cy="1054100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20000">
            <a:off x="5708195" y="2404521"/>
            <a:ext cx="124547" cy="106810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7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134632"/>
            <a:ext cx="1143000" cy="556651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781" y="4048773"/>
            <a:ext cx="1143000" cy="64323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496" y="1394971"/>
            <a:ext cx="622300" cy="62230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904" y="1967365"/>
            <a:ext cx="622300" cy="6223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20000">
            <a:off x="5702611" y="2423299"/>
            <a:ext cx="127000" cy="762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60000">
            <a:off x="5906865" y="2756850"/>
            <a:ext cx="127000" cy="977900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60000">
            <a:off x="5846400" y="2719389"/>
            <a:ext cx="215900" cy="1054100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20000">
            <a:off x="5708195" y="2404521"/>
            <a:ext cx="124547" cy="106810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xit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134630"/>
            <a:ext cx="1143416" cy="352800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483706"/>
            <a:ext cx="1143000" cy="207577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800000">
            <a:off x="5629267" y="4698141"/>
            <a:ext cx="114300" cy="8890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00000">
            <a:off x="5626666" y="4698480"/>
            <a:ext cx="124547" cy="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8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134630"/>
            <a:ext cx="1143416" cy="352800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483706"/>
            <a:ext cx="1143000" cy="207577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800000">
            <a:off x="5629267" y="4698141"/>
            <a:ext cx="114300" cy="8890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00000">
            <a:off x="5626666" y="4698480"/>
            <a:ext cx="124547" cy="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191000"/>
            <a:ext cx="1143000" cy="50028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48" y="4089400"/>
            <a:ext cx="1143000" cy="495300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0">
            <a:off x="3711396" y="3663800"/>
            <a:ext cx="198051" cy="1528872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11" y="2952392"/>
            <a:ext cx="1841500" cy="1854200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800000">
            <a:off x="5629267" y="4698141"/>
            <a:ext cx="114300" cy="8890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00000">
            <a:off x="5626666" y="4698480"/>
            <a:ext cx="124547" cy="9458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5606" y="4912429"/>
            <a:ext cx="584200" cy="3810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7106" y="3581844"/>
            <a:ext cx="635000" cy="3302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460000">
            <a:off x="4905759" y="3676033"/>
            <a:ext cx="114300" cy="88900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00000">
            <a:off x="4876318" y="3645925"/>
            <a:ext cx="168983" cy="1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led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41257" y="3397427"/>
            <a:ext cx="114300" cy="889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00000">
            <a:off x="3109396" y="3382836"/>
            <a:ext cx="186755" cy="148989"/>
          </a:xfrm>
          <a:prstGeom prst="rect">
            <a:avLst/>
          </a:prstGeom>
        </p:spPr>
      </p:pic>
      <p:pic>
        <p:nvPicPr>
          <p:cNvPr id="8" name="Billede 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15348" y="4134630"/>
            <a:ext cx="1143416" cy="352800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348" y="4483706"/>
            <a:ext cx="1143000" cy="207577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00000">
            <a:off x="5626664" y="4436416"/>
            <a:ext cx="124547" cy="9458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led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41257" y="3397427"/>
            <a:ext cx="114300" cy="889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00000">
            <a:off x="3101335" y="3387031"/>
            <a:ext cx="197001" cy="148989"/>
          </a:xfrm>
          <a:prstGeom prst="rect">
            <a:avLst/>
          </a:prstGeom>
        </p:spPr>
      </p:pic>
      <p:pic>
        <p:nvPicPr>
          <p:cNvPr id="8" name="Billede 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15348" y="4134630"/>
            <a:ext cx="1143416" cy="352800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348" y="4483706"/>
            <a:ext cx="1143000" cy="207577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00000">
            <a:off x="5626664" y="4436416"/>
            <a:ext cx="124547" cy="9458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48" y="4134632"/>
            <a:ext cx="1143000" cy="556651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781" y="4048773"/>
            <a:ext cx="1143000" cy="64323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31" y="1243944"/>
            <a:ext cx="622300" cy="6223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0000" flipH="1">
            <a:off x="3509959" y="2113867"/>
            <a:ext cx="127000" cy="7620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60000">
            <a:off x="5906865" y="2756850"/>
            <a:ext cx="127000" cy="977900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60000">
            <a:off x="5846400" y="2719389"/>
            <a:ext cx="215900" cy="1054100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00000" flipH="1">
            <a:off x="3487749" y="2092403"/>
            <a:ext cx="151610" cy="101489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473" y="3980083"/>
            <a:ext cx="1168400" cy="723900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250" y="3899345"/>
            <a:ext cx="317500" cy="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1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0</Words>
  <Application>Microsoft Office PowerPoint</Application>
  <PresentationFormat>Skærmshow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Lisbet Lavaud</dc:creator>
  <cp:lastModifiedBy>Steen Hartvig Jacobsen</cp:lastModifiedBy>
  <cp:revision>69</cp:revision>
  <dcterms:created xsi:type="dcterms:W3CDTF">2014-02-16T17:23:22Z</dcterms:created>
  <dcterms:modified xsi:type="dcterms:W3CDTF">2017-03-22T08:03:01Z</dcterms:modified>
</cp:coreProperties>
</file>